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43164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C212C9-0F9E-4F11-8D67-627DEF36530D}" v="1" dt="2024-10-15T13:21:06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4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64132"/>
            <a:ext cx="27539395" cy="15027510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71161"/>
            <a:ext cx="24299466" cy="10421335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46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58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298090"/>
            <a:ext cx="6986096" cy="36579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298090"/>
            <a:ext cx="20553298" cy="365796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14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3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61069"/>
            <a:ext cx="27944386" cy="17955074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886005"/>
            <a:ext cx="27944386" cy="9442149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00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490450"/>
            <a:ext cx="13769697" cy="273872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490450"/>
            <a:ext cx="13769697" cy="273872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04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298099"/>
            <a:ext cx="27944386" cy="834306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81209"/>
            <a:ext cx="13706415" cy="518568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66895"/>
            <a:ext cx="13706415" cy="231907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81209"/>
            <a:ext cx="13773917" cy="518568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66895"/>
            <a:ext cx="13773917" cy="231907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1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2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09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77608"/>
            <a:ext cx="10449614" cy="1007162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14844"/>
            <a:ext cx="16402140" cy="30674505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49238"/>
            <a:ext cx="10449614" cy="2399006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92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77608"/>
            <a:ext cx="10449614" cy="1007162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14844"/>
            <a:ext cx="16402140" cy="30674505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49238"/>
            <a:ext cx="10449614" cy="2399006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32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298099"/>
            <a:ext cx="27944386" cy="834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490450"/>
            <a:ext cx="27944386" cy="27387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06759"/>
            <a:ext cx="7289840" cy="2298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2225-9E18-4585-8E73-FCC494F7BE25}" type="datetimeFigureOut">
              <a:rPr lang="pt-BR" smtClean="0"/>
              <a:t>14/10/2024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06759"/>
            <a:ext cx="10934760" cy="2298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06759"/>
            <a:ext cx="7289840" cy="22980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72A0-24C7-4391-B200-18F8BB863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03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doaluno@e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maildoorientador@e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E95372B-4114-44E3-9B14-501AF13D0182}"/>
              </a:ext>
            </a:extLst>
          </p:cNvPr>
          <p:cNvSpPr txBox="1"/>
          <p:nvPr/>
        </p:nvSpPr>
        <p:spPr>
          <a:xfrm>
            <a:off x="3250591" y="8141125"/>
            <a:ext cx="25898116" cy="28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3552" b="1" dirty="0">
                <a:latin typeface="Arial" pitchFamily="34" charset="0"/>
                <a:cs typeface="Arial" pitchFamily="34" charset="0"/>
              </a:rPr>
              <a:t>TÍTULO DO TRABALHO</a:t>
            </a:r>
            <a:br>
              <a:rPr lang="pt-BR" altLang="pt-BR" sz="3552" b="1" dirty="0">
                <a:latin typeface="Arial" pitchFamily="34" charset="0"/>
                <a:cs typeface="Arial" pitchFamily="34" charset="0"/>
              </a:rPr>
            </a:br>
            <a:br>
              <a:rPr lang="pt-BR" altLang="pt-BR" sz="3552" dirty="0">
                <a:latin typeface="Arial" pitchFamily="34" charset="0"/>
                <a:cs typeface="Arial" pitchFamily="34" charset="0"/>
              </a:rPr>
            </a:br>
            <a:r>
              <a:rPr lang="pt-BR" altLang="pt-BR" sz="3552" i="1" dirty="0">
                <a:latin typeface="Arial" pitchFamily="34" charset="0"/>
                <a:cs typeface="Arial" pitchFamily="34" charset="0"/>
              </a:rPr>
              <a:t>Fulana de Tal (acadêmica do curso XXXXXXXXXX)</a:t>
            </a:r>
            <a:br>
              <a:rPr lang="pt-BR" altLang="pt-BR" sz="3552" dirty="0">
                <a:latin typeface="Arial" pitchFamily="34" charset="0"/>
                <a:cs typeface="Arial" pitchFamily="34" charset="0"/>
              </a:rPr>
            </a:br>
            <a:r>
              <a:rPr lang="pt-BR" altLang="pt-BR" sz="3552" i="1" dirty="0">
                <a:latin typeface="Arial" pitchFamily="34" charset="0"/>
                <a:cs typeface="Arial" pitchFamily="34" charset="0"/>
              </a:rPr>
              <a:t>Fulano de Tal (orientador)</a:t>
            </a:r>
            <a:br>
              <a:rPr lang="pt-BR" altLang="pt-BR" sz="3552" dirty="0">
                <a:latin typeface="Arial" pitchFamily="34" charset="0"/>
                <a:cs typeface="Arial" pitchFamily="34" charset="0"/>
              </a:rPr>
            </a:br>
            <a:r>
              <a:rPr lang="pt-BR" altLang="pt-BR" sz="3552" i="1" u="sng" dirty="0">
                <a:latin typeface="Arial" pitchFamily="34" charset="0"/>
                <a:cs typeface="Arial" pitchFamily="34" charset="0"/>
                <a:hlinkClick r:id="rId3"/>
              </a:rPr>
              <a:t>emaildoaluno@email.com</a:t>
            </a:r>
            <a:r>
              <a:rPr lang="pt-BR" altLang="pt-BR" sz="3552" i="1" u="sng" dirty="0">
                <a:latin typeface="Arial" pitchFamily="34" charset="0"/>
                <a:cs typeface="Arial" pitchFamily="34" charset="0"/>
              </a:rPr>
              <a:t> / </a:t>
            </a:r>
            <a:r>
              <a:rPr lang="pt-BR" altLang="pt-BR" sz="3552" i="1" u="sng" dirty="0">
                <a:latin typeface="Arial" pitchFamily="34" charset="0"/>
                <a:cs typeface="Arial" pitchFamily="34" charset="0"/>
                <a:hlinkClick r:id="rId4"/>
              </a:rPr>
              <a:t>emaildoorientador@email.com</a:t>
            </a:r>
            <a:r>
              <a:rPr lang="pt-BR" altLang="pt-BR" sz="3552" i="1" u="sng" dirty="0">
                <a:latin typeface="Arial" pitchFamily="34" charset="0"/>
                <a:cs typeface="Arial" pitchFamily="34" charset="0"/>
              </a:rPr>
              <a:t> </a:t>
            </a:r>
            <a:endParaRPr lang="pt-BR" sz="3552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D592920-49DD-43E9-9E3B-37EB286D57F5}"/>
              </a:ext>
            </a:extLst>
          </p:cNvPr>
          <p:cNvSpPr txBox="1"/>
          <p:nvPr/>
        </p:nvSpPr>
        <p:spPr>
          <a:xfrm>
            <a:off x="3090722" y="14367092"/>
            <a:ext cx="29159360" cy="24397199"/>
          </a:xfrm>
          <a:prstGeom prst="rect">
            <a:avLst/>
          </a:prstGeom>
          <a:noFill/>
        </p:spPr>
        <p:txBody>
          <a:bodyPr wrap="square" numCol="2" spcCol="0" rtlCol="0">
            <a:spAutoFit/>
          </a:bodyPr>
          <a:lstStyle/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1 – INTRODUÇÃO</a:t>
            </a: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2 – OBJETIVOS</a:t>
            </a: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3 - METODOLOGIA</a:t>
            </a: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4. RESULTADOS</a:t>
            </a: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5. CONCLUSÃO</a:t>
            </a: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Palavras-Chave:</a:t>
            </a: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sz="3197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>
              <a:defRPr/>
            </a:pPr>
            <a:endParaRPr lang="pt-BR" sz="3197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3197" b="1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3197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endParaRPr lang="pt-BR" sz="3197" dirty="0"/>
          </a:p>
        </p:txBody>
      </p:sp>
    </p:spTree>
    <p:extLst>
      <p:ext uri="{BB962C8B-B14F-4D97-AF65-F5344CB8AC3E}">
        <p14:creationId xmlns:p14="http://schemas.microsoft.com/office/powerpoint/2010/main" val="3422067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 2013 - 2022">
  <a:themeElements>
    <a:clrScheme name="Tema do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994</TotalTime>
  <Words>52</Words>
  <Application>Microsoft Office PowerPoint</Application>
  <PresentationFormat>Personalizar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 2013 - 2022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Eloísa Dias Vieira</dc:creator>
  <cp:lastModifiedBy>Emerson Corazza</cp:lastModifiedBy>
  <cp:revision>7</cp:revision>
  <dcterms:created xsi:type="dcterms:W3CDTF">2023-09-28T16:14:43Z</dcterms:created>
  <dcterms:modified xsi:type="dcterms:W3CDTF">2024-10-15T13:21:16Z</dcterms:modified>
</cp:coreProperties>
</file>