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398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85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6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7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84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07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35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1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3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05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86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2225-9E18-4585-8E73-FCC494F7BE25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72A0-24C7-4391-B200-18F8BB86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doorientador@email.com" TargetMode="External"/><Relationship Id="rId2" Type="http://schemas.openxmlformats.org/officeDocument/2006/relationships/hyperlink" Target="mailto:emaildoaluno@e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95372B-4114-44E3-9B14-501AF13D0182}"/>
              </a:ext>
            </a:extLst>
          </p:cNvPr>
          <p:cNvSpPr txBox="1"/>
          <p:nvPr/>
        </p:nvSpPr>
        <p:spPr>
          <a:xfrm>
            <a:off x="1080110" y="6110783"/>
            <a:ext cx="19439303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666" b="1" dirty="0">
                <a:latin typeface="Arial" pitchFamily="34" charset="0"/>
                <a:cs typeface="Arial" pitchFamily="34" charset="0"/>
              </a:rPr>
              <a:t>TÍTULO DO TRABALHO</a:t>
            </a:r>
            <a:br>
              <a:rPr lang="pt-BR" altLang="pt-BR" sz="2666" b="1" dirty="0">
                <a:latin typeface="Arial" pitchFamily="34" charset="0"/>
                <a:cs typeface="Arial" pitchFamily="34" charset="0"/>
              </a:rPr>
            </a:br>
            <a:br>
              <a:rPr lang="pt-BR" altLang="pt-BR" sz="2666" dirty="0">
                <a:latin typeface="Arial" pitchFamily="34" charset="0"/>
                <a:cs typeface="Arial" pitchFamily="34" charset="0"/>
              </a:rPr>
            </a:br>
            <a:r>
              <a:rPr lang="pt-BR" altLang="pt-BR" sz="2666" i="1" dirty="0">
                <a:latin typeface="Arial" pitchFamily="34" charset="0"/>
                <a:cs typeface="Arial" pitchFamily="34" charset="0"/>
              </a:rPr>
              <a:t>Fulana de Tal (acadêmica do curso XXXXXXXXXX)</a:t>
            </a:r>
            <a:br>
              <a:rPr lang="pt-BR" altLang="pt-BR" sz="2666" dirty="0">
                <a:latin typeface="Arial" pitchFamily="34" charset="0"/>
                <a:cs typeface="Arial" pitchFamily="34" charset="0"/>
              </a:rPr>
            </a:br>
            <a:r>
              <a:rPr lang="pt-BR" altLang="pt-BR" sz="2666" i="1" dirty="0">
                <a:latin typeface="Arial" pitchFamily="34" charset="0"/>
                <a:cs typeface="Arial" pitchFamily="34" charset="0"/>
              </a:rPr>
              <a:t>Fulano de Tal (orientador)</a:t>
            </a:r>
            <a:br>
              <a:rPr lang="pt-BR" altLang="pt-BR" sz="2666" dirty="0">
                <a:latin typeface="Arial" pitchFamily="34" charset="0"/>
                <a:cs typeface="Arial" pitchFamily="34" charset="0"/>
              </a:rPr>
            </a:br>
            <a:r>
              <a:rPr lang="pt-BR" altLang="pt-BR" sz="2666" i="1" u="sng" dirty="0">
                <a:latin typeface="Arial" pitchFamily="34" charset="0"/>
                <a:cs typeface="Arial" pitchFamily="34" charset="0"/>
                <a:hlinkClick r:id="rId2"/>
              </a:rPr>
              <a:t>emaildoaluno@email.</a:t>
            </a:r>
            <a:r>
              <a:rPr lang="pt-BR" altLang="pt-BR" sz="2666" i="1" u="sng">
                <a:latin typeface="Arial" pitchFamily="34" charset="0"/>
                <a:cs typeface="Arial" pitchFamily="34" charset="0"/>
                <a:hlinkClick r:id="rId2"/>
              </a:rPr>
              <a:t>com</a:t>
            </a:r>
            <a:r>
              <a:rPr lang="pt-BR" altLang="pt-BR" sz="2666" i="1" u="sng">
                <a:latin typeface="Arial" pitchFamily="34" charset="0"/>
                <a:cs typeface="Arial" pitchFamily="34" charset="0"/>
              </a:rPr>
              <a:t> / </a:t>
            </a:r>
            <a:r>
              <a:rPr lang="pt-BR" altLang="pt-BR" sz="2666" i="1" u="sng" dirty="0">
                <a:latin typeface="Arial" pitchFamily="34" charset="0"/>
                <a:cs typeface="Arial" pitchFamily="34" charset="0"/>
                <a:hlinkClick r:id="rId3"/>
              </a:rPr>
              <a:t>emaildoorientador@email.com</a:t>
            </a:r>
            <a:r>
              <a:rPr lang="pt-BR" altLang="pt-BR" sz="2666" i="1" u="sng" dirty="0">
                <a:latin typeface="Arial" pitchFamily="34" charset="0"/>
                <a:cs typeface="Arial" pitchFamily="34" charset="0"/>
              </a:rPr>
              <a:t> </a:t>
            </a:r>
            <a:endParaRPr lang="pt-BR" sz="2666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592920-49DD-43E9-9E3B-37EB286D57F5}"/>
              </a:ext>
            </a:extLst>
          </p:cNvPr>
          <p:cNvSpPr txBox="1"/>
          <p:nvPr/>
        </p:nvSpPr>
        <p:spPr>
          <a:xfrm>
            <a:off x="960115" y="10784034"/>
            <a:ext cx="21887215" cy="17375377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1 – 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2 – OBJETIVOS</a:t>
            </a: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3 - METODOLOGIA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4. RESULTADOS</a:t>
            </a: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5. CONCLUSÃO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Palavras-Chave: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2067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52</Words>
  <Application>Microsoft Office PowerPoint</Application>
  <PresentationFormat>Personalizar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Eloísa Dias Vieira</dc:creator>
  <cp:lastModifiedBy>Melyssa Nunes Dos Santos</cp:lastModifiedBy>
  <cp:revision>2</cp:revision>
  <dcterms:created xsi:type="dcterms:W3CDTF">2023-09-28T16:14:43Z</dcterms:created>
  <dcterms:modified xsi:type="dcterms:W3CDTF">2023-10-03T20:37:50Z</dcterms:modified>
</cp:coreProperties>
</file>